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5" r:id="rId6"/>
    <p:sldId id="267" r:id="rId7"/>
    <p:sldId id="260" r:id="rId8"/>
    <p:sldId id="268" r:id="rId9"/>
    <p:sldId id="269" r:id="rId10"/>
    <p:sldId id="274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6"/>
    <p:restoredTop sz="94522"/>
  </p:normalViewPr>
  <p:slideViewPr>
    <p:cSldViewPr snapToGrid="0" snapToObjects="1">
      <p:cViewPr varScale="1">
        <p:scale>
          <a:sx n="132" d="100"/>
          <a:sy n="132" d="100"/>
        </p:scale>
        <p:origin x="168" y="4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11/28/19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18" Type="http://schemas.openxmlformats.org/officeDocument/2006/relationships/image" Target="../media/image27.svg"/><Relationship Id="rId3" Type="http://schemas.openxmlformats.org/officeDocument/2006/relationships/image" Target="../media/image12.tiff"/><Relationship Id="rId21" Type="http://schemas.openxmlformats.org/officeDocument/2006/relationships/image" Target="../media/image30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4.png"/><Relationship Id="rId23" Type="http://schemas.openxmlformats.org/officeDocument/2006/relationships/image" Target="../media/image32.tiff"/><Relationship Id="rId10" Type="http://schemas.openxmlformats.org/officeDocument/2006/relationships/image" Target="../media/image19.tiff"/><Relationship Id="rId19" Type="http://schemas.openxmlformats.org/officeDocument/2006/relationships/image" Target="../media/image28.png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23.tiff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sv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563" y="5216449"/>
            <a:ext cx="3507658" cy="1304057"/>
          </a:xfrm>
        </p:spPr>
        <p:txBody>
          <a:bodyPr>
            <a:normAutofit fontScale="92500"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30 November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71A99-520C-734A-B339-7387AB0F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5A6E-5D81-3147-8531-984BCBE1913B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AB0506-5533-0C4B-A713-B7D8F36BF6B8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B8C03D-2EA7-EC40-B0FD-6D4AABE47052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3" y="871125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3361322" y="2206361"/>
            <a:ext cx="5469355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6D3BD-02E4-084E-9797-88400190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B7F14-FA80-5D4A-86A6-C25961038576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9915949F-E087-FE40-9592-ED5EB71F703B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8FBC863-EC4B-AD47-AD1A-04B1C32F79B9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B7033B2-84C8-1E4D-ABB9-B6E136AD589C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C073C7C-39A6-F141-AA2C-06AB32BC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54411"/>
            <a:ext cx="12192000" cy="793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08B67-C975-7D41-B3E1-62F9DA3B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6" y="4610100"/>
            <a:ext cx="6248400" cy="224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FD4FB-7218-2549-BC8C-732FF2966546}"/>
              </a:ext>
            </a:extLst>
          </p:cNvPr>
          <p:cNvSpPr/>
          <p:nvPr/>
        </p:nvSpPr>
        <p:spPr>
          <a:xfrm>
            <a:off x="3595396" y="589589"/>
            <a:ext cx="5001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6000" b="1" spc="300" dirty="0">
                <a:solidFill>
                  <a:srgbClr val="FFFFFF"/>
                </a:solidFill>
                <a:latin typeface="Poppins"/>
              </a:rPr>
              <a:t>Web Almanac</a:t>
            </a:r>
            <a:endParaRPr lang="en-ZA" sz="6000" b="1" i="0" spc="300" dirty="0">
              <a:solidFill>
                <a:srgbClr val="FFFFFF"/>
              </a:solidFill>
              <a:effectLst/>
              <a:latin typeface="Poppi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0F381-EDF8-5340-9F05-502EB7FFB727}"/>
              </a:ext>
            </a:extLst>
          </p:cNvPr>
          <p:cNvSpPr/>
          <p:nvPr/>
        </p:nvSpPr>
        <p:spPr>
          <a:xfrm>
            <a:off x="3715714" y="16805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3200" spc="300" dirty="0">
                <a:solidFill>
                  <a:srgbClr val="FFFFFF"/>
                </a:solidFill>
                <a:latin typeface="Poppins"/>
              </a:rPr>
              <a:t>HTTP Archive's annual</a:t>
            </a:r>
            <a:br>
              <a:rPr lang="en-ZA" sz="3200" spc="300" dirty="0">
                <a:solidFill>
                  <a:srgbClr val="FFFFFF"/>
                </a:solidFill>
                <a:latin typeface="Poppins"/>
              </a:rPr>
            </a:br>
            <a:r>
              <a:rPr lang="en-ZA" sz="3200" b="1" spc="300" dirty="0">
                <a:solidFill>
                  <a:srgbClr val="FFFFFF"/>
                </a:solidFill>
                <a:latin typeface="Poppins"/>
              </a:rPr>
              <a:t>state of the web</a:t>
            </a:r>
            <a:r>
              <a:rPr lang="en-ZA" sz="3200" spc="300" dirty="0">
                <a:solidFill>
                  <a:srgbClr val="FFFFFF"/>
                </a:solidFill>
                <a:latin typeface="Poppins"/>
              </a:rPr>
              <a:t> 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0B54F-22DF-D449-9F34-4ABA4117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672987" flipH="1" flipV="1">
            <a:off x="6150636" y="2638778"/>
            <a:ext cx="3642464" cy="3676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09A95F8-3719-6C46-A2A3-2EC7663B5B7A}"/>
              </a:ext>
            </a:extLst>
          </p:cNvPr>
          <p:cNvSpPr txBox="1">
            <a:spLocks/>
          </p:cNvSpPr>
          <p:nvPr/>
        </p:nvSpPr>
        <p:spPr>
          <a:xfrm>
            <a:off x="9317508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Subtitle 2">
            <a:extLst>
              <a:ext uri="{FF2B5EF4-FFF2-40B4-BE49-F238E27FC236}">
                <a16:creationId xmlns:a16="http://schemas.microsoft.com/office/drawing/2014/main" id="{851B868F-6A92-FD47-B016-5043D014C11E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2B88EE4-E5E2-0A4A-B04D-414F64B06C28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6685</TotalTime>
  <Words>134</Words>
  <Application>Microsoft Macintosh PowerPoint</Application>
  <PresentationFormat>Widescreen</PresentationFormat>
  <Paragraphs>53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American Typewriter</vt:lpstr>
      <vt:lpstr>Arial</vt:lpstr>
      <vt:lpstr>Bradley Hand</vt:lpstr>
      <vt:lpstr>Calibri</vt:lpstr>
      <vt:lpstr>Calibri Light</vt:lpstr>
      <vt:lpstr>Impact</vt:lpstr>
      <vt:lpstr>Poppins</vt:lpstr>
      <vt:lpstr>Roboto Mono Light for Powerline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93</cp:revision>
  <dcterms:created xsi:type="dcterms:W3CDTF">2018-10-10T06:03:34Z</dcterms:created>
  <dcterms:modified xsi:type="dcterms:W3CDTF">2019-11-28T13:42:33Z</dcterms:modified>
</cp:coreProperties>
</file>